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3" r:id="rId3"/>
    <p:sldId id="264" r:id="rId4"/>
    <p:sldId id="359" r:id="rId5"/>
    <p:sldId id="257" r:id="rId6"/>
    <p:sldId id="258" r:id="rId7"/>
    <p:sldId id="259" r:id="rId8"/>
    <p:sldId id="261" r:id="rId9"/>
    <p:sldId id="262" r:id="rId10"/>
    <p:sldId id="263" r:id="rId11"/>
    <p:sldId id="265" r:id="rId12"/>
    <p:sldId id="266" r:id="rId13"/>
    <p:sldId id="267" r:id="rId14"/>
    <p:sldId id="360" r:id="rId15"/>
    <p:sldId id="269" r:id="rId16"/>
    <p:sldId id="270" r:id="rId17"/>
    <p:sldId id="362" r:id="rId18"/>
    <p:sldId id="365" r:id="rId19"/>
    <p:sldId id="361" r:id="rId20"/>
    <p:sldId id="363" r:id="rId21"/>
    <p:sldId id="277" r:id="rId22"/>
    <p:sldId id="364" r:id="rId23"/>
    <p:sldId id="271" r:id="rId24"/>
    <p:sldId id="272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273" r:id="rId33"/>
    <p:sldId id="366" r:id="rId34"/>
    <p:sldId id="268" r:id="rId35"/>
    <p:sldId id="274" r:id="rId36"/>
    <p:sldId id="275" r:id="rId37"/>
    <p:sldId id="276" r:id="rId38"/>
    <p:sldId id="278" r:id="rId39"/>
    <p:sldId id="324" r:id="rId40"/>
    <p:sldId id="325" r:id="rId41"/>
    <p:sldId id="279" r:id="rId42"/>
    <p:sldId id="326" r:id="rId43"/>
    <p:sldId id="280" r:id="rId44"/>
    <p:sldId id="328" r:id="rId45"/>
    <p:sldId id="327" r:id="rId46"/>
    <p:sldId id="281" r:id="rId47"/>
    <p:sldId id="282" r:id="rId48"/>
    <p:sldId id="329" r:id="rId49"/>
    <p:sldId id="330" r:id="rId50"/>
    <p:sldId id="331" r:id="rId51"/>
    <p:sldId id="332" r:id="rId52"/>
    <p:sldId id="283" r:id="rId53"/>
    <p:sldId id="333" r:id="rId54"/>
    <p:sldId id="334" r:id="rId55"/>
    <p:sldId id="284" r:id="rId56"/>
    <p:sldId id="285" r:id="rId57"/>
    <p:sldId id="286" r:id="rId58"/>
    <p:sldId id="335" r:id="rId59"/>
    <p:sldId id="287" r:id="rId60"/>
    <p:sldId id="288" r:id="rId61"/>
    <p:sldId id="337" r:id="rId62"/>
    <p:sldId id="336" r:id="rId63"/>
    <p:sldId id="355" r:id="rId64"/>
    <p:sldId id="290" r:id="rId65"/>
    <p:sldId id="338" r:id="rId66"/>
    <p:sldId id="339" r:id="rId67"/>
    <p:sldId id="292" r:id="rId68"/>
    <p:sldId id="340" r:id="rId69"/>
    <p:sldId id="293" r:id="rId70"/>
    <p:sldId id="341" r:id="rId71"/>
    <p:sldId id="294" r:id="rId72"/>
    <p:sldId id="342" r:id="rId73"/>
    <p:sldId id="297" r:id="rId74"/>
    <p:sldId id="343" r:id="rId75"/>
    <p:sldId id="344" r:id="rId76"/>
    <p:sldId id="296" r:id="rId77"/>
    <p:sldId id="298" r:id="rId78"/>
    <p:sldId id="299" r:id="rId79"/>
    <p:sldId id="345" r:id="rId80"/>
    <p:sldId id="300" r:id="rId81"/>
    <p:sldId id="301" r:id="rId82"/>
    <p:sldId id="346" r:id="rId83"/>
    <p:sldId id="350" r:id="rId84"/>
    <p:sldId id="351" r:id="rId85"/>
    <p:sldId id="347" r:id="rId86"/>
    <p:sldId id="352" r:id="rId87"/>
    <p:sldId id="353" r:id="rId88"/>
    <p:sldId id="302" r:id="rId89"/>
    <p:sldId id="354" r:id="rId90"/>
    <p:sldId id="374" r:id="rId91"/>
    <p:sldId id="304" r:id="rId92"/>
    <p:sldId id="305" r:id="rId93"/>
    <p:sldId id="306" r:id="rId94"/>
    <p:sldId id="348" r:id="rId95"/>
    <p:sldId id="349" r:id="rId96"/>
    <p:sldId id="307" r:id="rId97"/>
    <p:sldId id="308" r:id="rId98"/>
    <p:sldId id="309" r:id="rId99"/>
    <p:sldId id="310" r:id="rId100"/>
    <p:sldId id="311" r:id="rId101"/>
    <p:sldId id="313" r:id="rId102"/>
    <p:sldId id="356" r:id="rId103"/>
    <p:sldId id="312" r:id="rId104"/>
    <p:sldId id="314" r:id="rId105"/>
    <p:sldId id="315" r:id="rId106"/>
    <p:sldId id="316" r:id="rId107"/>
    <p:sldId id="317" r:id="rId108"/>
    <p:sldId id="357" r:id="rId109"/>
    <p:sldId id="318" r:id="rId110"/>
    <p:sldId id="319" r:id="rId111"/>
    <p:sldId id="320" r:id="rId112"/>
    <p:sldId id="358" r:id="rId113"/>
    <p:sldId id="321" r:id="rId114"/>
    <p:sldId id="322" r:id="rId115"/>
    <p:sldId id="291" r:id="rId1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7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4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72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81083"/>
            <a:ext cx="8928992" cy="5816977"/>
          </a:xfrm>
          <a:prstGeom prst="rect">
            <a:avLst/>
          </a:prstGeom>
          <a:noFill/>
          <a:scene3d>
            <a:camera prst="perspectiveHeroicExtremeLeftFacing"/>
            <a:lightRig rig="sunset" dir="tl">
              <a:rot lat="0" lon="0" rev="1200000"/>
            </a:lightRig>
          </a:scene3d>
          <a:sp3d/>
        </p:spPr>
        <p:txBody>
          <a:bodyPr wrap="square" lIns="91440" tIns="45720" rIns="91440" bIns="45720" numCol="1" anchor="b" anchorCtr="1">
            <a:spAutoFit/>
            <a:flatTx/>
          </a:bodyPr>
          <a:lstStyle/>
          <a:p>
            <a:pPr algn="ctr"/>
            <a:r>
              <a:rPr lang="ru-RU" sz="4800" b="1" dirty="0" smtClean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6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Районный</a:t>
            </a:r>
            <a:endParaRPr lang="ru-RU" sz="4000" b="1" dirty="0" smtClean="0"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6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ru-RU" sz="3200" b="1" dirty="0" smtClean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6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 </a:t>
            </a:r>
            <a:r>
              <a:rPr lang="ru-RU" sz="3200" b="1" dirty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6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(в рамках </a:t>
            </a:r>
            <a:r>
              <a:rPr lang="ru-RU" sz="3600" b="1" dirty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6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областного</a:t>
            </a:r>
            <a:r>
              <a:rPr lang="ru-RU" sz="3200" b="1" dirty="0" smtClean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6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)</a:t>
            </a:r>
            <a:endParaRPr lang="ru-RU" sz="3600" b="1" dirty="0" smtClean="0"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6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ru-RU" sz="3600" b="1" dirty="0" smtClean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6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 </a:t>
            </a:r>
            <a:r>
              <a:rPr lang="ru-RU" sz="4000" b="1" dirty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6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фестиваль народного </a:t>
            </a:r>
            <a:r>
              <a:rPr lang="ru-RU" sz="4400" b="1" dirty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6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творчества</a:t>
            </a:r>
            <a:endParaRPr lang="ru-RU" sz="4000" b="1" dirty="0"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6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ru-RU" sz="5400" b="1" dirty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6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«Салют Победы»,</a:t>
            </a:r>
          </a:p>
          <a:p>
            <a:pPr algn="ctr"/>
            <a:r>
              <a:rPr lang="ru-RU" sz="3200" b="1" dirty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6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 посвященный 70-летию </a:t>
            </a:r>
            <a:endParaRPr lang="ru-RU" sz="3200" b="1" dirty="0" smtClean="0"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6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ru-RU" sz="3200" b="1" dirty="0" smtClean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6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Победы </a:t>
            </a:r>
            <a:r>
              <a:rPr lang="ru-RU" sz="3200" b="1" dirty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6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в Великой Отечественной войне</a:t>
            </a:r>
          </a:p>
          <a:p>
            <a:pPr algn="ctr"/>
            <a:r>
              <a:rPr lang="ru-RU" sz="3200" b="1" dirty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6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18 </a:t>
            </a:r>
            <a:r>
              <a:rPr lang="ru-RU" sz="3200" b="1" dirty="0" smtClean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6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февраля - 18 марта</a:t>
            </a:r>
            <a:endParaRPr lang="ru-RU" sz="3200" b="1" dirty="0"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6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itchFamily="66" charset="0"/>
            </a:endParaRPr>
          </a:p>
          <a:p>
            <a:pPr algn="ctr"/>
            <a:endParaRPr lang="ru-RU" sz="5400" b="1" cap="none" spc="50" dirty="0">
              <a:ln w="1143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6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6" name="Join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14264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\Desktop\ФОТО  фестиваль\DSC0063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55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908719"/>
            <a:ext cx="5511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i="1" dirty="0" smtClean="0">
                <a:latin typeface="Cambria" pitchFamily="18" charset="0"/>
              </a:rPr>
              <a:t>Тематическая концертная программа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4236" y="124407"/>
            <a:ext cx="3615670" cy="58477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3200" b="1" dirty="0">
                <a:latin typeface="Cambria" pitchFamily="18" charset="0"/>
                <a:ea typeface="Batang" pitchFamily="18" charset="-127"/>
              </a:rPr>
              <a:t>Поселковский </a:t>
            </a:r>
            <a:r>
              <a:rPr lang="ru-RU" sz="3200" b="1" dirty="0" smtClean="0">
                <a:latin typeface="Cambria" pitchFamily="18" charset="0"/>
                <a:ea typeface="Batang" pitchFamily="18" charset="-127"/>
              </a:rPr>
              <a:t>СК</a:t>
            </a:r>
            <a:endParaRPr lang="ru-RU" sz="3200" b="1" dirty="0">
              <a:latin typeface="Cambria" pitchFamily="18" charset="0"/>
              <a:ea typeface="Batang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8637" y="1916832"/>
            <a:ext cx="6515573" cy="252000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«Я бы с песни начала рассказ»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1286058"/>
      </p:ext>
    </p:extLst>
  </p:cSld>
  <p:clrMapOvr>
    <a:masterClrMapping/>
  </p:clrMapOvr>
  <p:transition spd="slow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852024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652826"/>
      </p:ext>
    </p:extLst>
  </p:cSld>
  <p:clrMapOvr>
    <a:masterClrMapping/>
  </p:clrMapOvr>
  <p:transition spd="slow" advClick="0" advTm="4000">
    <p:wipe dir="r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031896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557900"/>
      </p:ext>
    </p:extLst>
  </p:cSld>
  <p:clrMapOvr>
    <a:masterClrMapping/>
  </p:clrMapOvr>
  <p:transition spd="slow" advClick="0" advTm="4000">
    <p:wipe dir="r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3288" y="1124744"/>
            <a:ext cx="51352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i="1" dirty="0" smtClean="0">
                <a:solidFill>
                  <a:schemeClr val="bg1"/>
                </a:solidFill>
                <a:latin typeface="Corbel" pitchFamily="34" charset="0"/>
                <a:ea typeface="Batang" pitchFamily="18" charset="-127"/>
              </a:rPr>
              <a:t>Литературно-музыкальная композиция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6393" y="2204864"/>
            <a:ext cx="3807607" cy="1512168"/>
          </a:xfrm>
          <a:prstGeom prst="rect">
            <a:avLst/>
          </a:prstGeom>
          <a:noFill/>
        </p:spPr>
        <p:txBody>
          <a:bodyPr wrap="none" rtlCol="0">
            <a:prstTxWarp prst="textCurveDown">
              <a:avLst/>
            </a:prstTxWarp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«Письма с фронта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4978" y="188640"/>
            <a:ext cx="40703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cs typeface="CordiaUPC" pitchFamily="34" charset="-34"/>
              </a:rPr>
              <a:t>Воргинский 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cs typeface="CordiaUPC" pitchFamily="34" charset="-34"/>
              </a:rPr>
              <a:t>СДК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  <a:cs typeface="Cord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1787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flip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08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62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40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26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\Desktop\ФОТО  фестиваль\DSC0063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6" y="0"/>
            <a:ext cx="5143500" cy="685800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11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80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8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30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8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7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Админ\Desktop\картинки\9-MAJA_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73832"/>
            <a:ext cx="8931571" cy="518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86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ferris dir="l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\Desktop\ФОТО  фестиваль\DSC006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96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303" y="1772816"/>
            <a:ext cx="6556804" cy="1077218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C00000"/>
                </a:solidFill>
                <a:cs typeface="Lao UI" pitchFamily="34" charset="0"/>
              </a:rPr>
              <a:t>Лужнянский</a:t>
            </a:r>
            <a:r>
              <a:rPr lang="ru-RU" sz="3600" b="1" dirty="0" smtClean="0">
                <a:solidFill>
                  <a:srgbClr val="C00000"/>
                </a:solidFill>
                <a:cs typeface="Lao UI" pitchFamily="34" charset="0"/>
              </a:rPr>
              <a:t> СДК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cs typeface="Lao UI" pitchFamily="34" charset="0"/>
              </a:rPr>
              <a:t>Литературно-музыкальная композиция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1617" y="3212976"/>
            <a:ext cx="55935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/>
              <a:t>СЛЕД ВОЙНЫ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364834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4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\Desktop\ФОТО  фестиваль\DSC0064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1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dir="r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\Desktop\ФОТО  фестиваль\DSC006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87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dir="u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12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dir="d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5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26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dir="r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7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74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dir="u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dir="d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75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0609" y="146178"/>
            <a:ext cx="618485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Кузьмичский СДК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Литературно-музыкальная композиция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Century" pitchFamily="18" charset="0"/>
              </a:rPr>
              <a:t>«</a:t>
            </a:r>
            <a:r>
              <a:rPr lang="ru-RU" sz="4000" dirty="0" smtClean="0">
                <a:solidFill>
                  <a:schemeClr val="bg1"/>
                </a:solidFill>
                <a:latin typeface="Century" pitchFamily="18" charset="0"/>
              </a:rPr>
              <a:t>Матерь человеческая</a:t>
            </a:r>
            <a:r>
              <a:rPr lang="ru-RU" sz="3600" dirty="0" smtClean="0">
                <a:solidFill>
                  <a:schemeClr val="bg1"/>
                </a:solidFill>
                <a:latin typeface="Century" pitchFamily="18" charset="0"/>
              </a:rPr>
              <a:t>»</a:t>
            </a:r>
            <a:endParaRPr lang="ru-RU" sz="3600" dirty="0">
              <a:solidFill>
                <a:schemeClr val="bg1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87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flip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мин\Desktop\ФОТО  фестиваль\DSC006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3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4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dir="r"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3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dir="u"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ра\Desktop\Рисунок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210" y="0"/>
            <a:ext cx="4662790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2415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dir="d"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91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dir="r"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8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dir="u"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Desktop\ФОТО  фестиваль\DSC0063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glow rad="228600">
              <a:schemeClr val="accent6">
                <a:lumMod val="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01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 thruBlk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\Desktop\фестиваль\DSC0068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64" y="785794"/>
            <a:ext cx="5429256" cy="535735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\Desktop\картинки\9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2522"/>
            <a:ext cx="3022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4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dir="d"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\Desktop\фестиваль\DSC0068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428604"/>
            <a:ext cx="2643206" cy="6110083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70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\Desktop\ФОТО  фестиваль\DSC0068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dir="r"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Desktop\фестиваль\DSC0066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610" y="0"/>
            <a:ext cx="6832779" cy="6858000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33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dir="u"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6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97000">
              <a:schemeClr val="accent1">
                <a:tint val="23500"/>
                <a:satMod val="160000"/>
                <a:alpha val="76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7661" y="1052736"/>
            <a:ext cx="697075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atin typeface="Corbel" pitchFamily="34" charset="0"/>
              </a:rPr>
              <a:t>4 марта 2015 года</a:t>
            </a:r>
          </a:p>
          <a:p>
            <a:pPr algn="ctr"/>
            <a:r>
              <a:rPr lang="ru-RU" sz="4400" b="1" dirty="0" smtClean="0">
                <a:latin typeface="Corbel" pitchFamily="34" charset="0"/>
              </a:rPr>
              <a:t> </a:t>
            </a:r>
            <a:r>
              <a:rPr lang="ru-RU" sz="7200" b="1" dirty="0" smtClean="0">
                <a:latin typeface="Corbel" pitchFamily="34" charset="0"/>
              </a:rPr>
              <a:t>Руханская зона:</a:t>
            </a:r>
          </a:p>
          <a:p>
            <a:pPr algn="ctr"/>
            <a:r>
              <a:rPr lang="ru-RU" sz="4400" b="1" dirty="0" smtClean="0">
                <a:latin typeface="Corbel" pitchFamily="34" charset="0"/>
              </a:rPr>
              <a:t>Корсиковский СДК,</a:t>
            </a:r>
          </a:p>
          <a:p>
            <a:pPr algn="ctr"/>
            <a:r>
              <a:rPr lang="ru-RU" sz="4400" b="1" dirty="0" smtClean="0">
                <a:latin typeface="Corbel" pitchFamily="34" charset="0"/>
              </a:rPr>
              <a:t> Руханский СДК, </a:t>
            </a:r>
          </a:p>
          <a:p>
            <a:pPr algn="ctr"/>
            <a:r>
              <a:rPr lang="ru-RU" sz="4400" b="1" dirty="0" smtClean="0">
                <a:latin typeface="Corbel" pitchFamily="34" charset="0"/>
              </a:rPr>
              <a:t>Кардовский СК</a:t>
            </a:r>
            <a:endParaRPr lang="ru-RU" sz="4400" b="1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7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1558" y="260648"/>
            <a:ext cx="4105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Корсиковский СДК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31840" y="1284729"/>
            <a:ext cx="5006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latin typeface="Batang" pitchFamily="18" charset="-127"/>
                <a:ea typeface="Batang" pitchFamily="18" charset="-127"/>
              </a:rPr>
              <a:t>Тематическая концертная </a:t>
            </a:r>
            <a:r>
              <a:rPr lang="ru-RU" sz="2000" b="1" i="1" dirty="0" smtClean="0">
                <a:latin typeface="Batang" pitchFamily="18" charset="-127"/>
                <a:ea typeface="Batang" pitchFamily="18" charset="-127"/>
              </a:rPr>
              <a:t>программа</a:t>
            </a:r>
            <a:endParaRPr lang="ru-RU" sz="2000" b="1" i="1" dirty="0"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78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flip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965905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488561"/>
      </p:ext>
    </p:extLst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072933"/>
      </p:ext>
    </p:extLst>
  </p:cSld>
  <p:clrMapOvr>
    <a:masterClrMapping/>
  </p:clrMapOvr>
  <p:transition spd="slow" advClick="0" advTm="4000">
    <p:pull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646228"/>
      </p:ext>
    </p:extLst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73"/>
            <a:ext cx="70711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Председатель оргкомитета фестиваля «Салют Победы»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Курганов Валерий Александрович</a:t>
            </a:r>
            <a:endParaRPr 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3000">
        <p14:switch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41495"/>
      </p:ext>
    </p:extLst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701740"/>
      </p:ext>
    </p:extLst>
  </p:cSld>
  <p:clrMapOvr>
    <a:masterClrMapping/>
  </p:clrMapOvr>
  <p:transition spd="slow" advClick="0" advTm="3000">
    <p:pull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643152"/>
      </p:ext>
    </p:extLst>
  </p:cSld>
  <p:clrMapOvr>
    <a:masterClrMapping/>
  </p:clrMapOvr>
  <p:transition spd="slow" advClick="0" advTm="3000">
    <p:pull dir="l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049" y="91750"/>
            <a:ext cx="8991564" cy="1815882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Кардовский СК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Литературно-музыкальная композиция</a:t>
            </a:r>
          </a:p>
          <a:p>
            <a:r>
              <a:rPr lang="ru-RU" sz="4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«У войны не женское лицо»</a:t>
            </a:r>
            <a:endParaRPr lang="ru-RU" sz="4800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89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\Desktop\Добавка фестиваль\DSC_00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5" y="736810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5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\Desktop\Добавка фестиваль\DSC_00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1739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2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дмин\Desktop\ФОТО  фестиваль\DSC_00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2685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7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9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331362"/>
      </p:ext>
    </p:extLst>
  </p:cSld>
  <p:clrMapOvr>
    <a:masterClrMapping/>
  </p:clrMapOvr>
  <p:transition spd="slow" advClick="0" advTm="4000">
    <p:pull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41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accent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97000">
              <a:schemeClr val="accent1">
                <a:tint val="23500"/>
                <a:satMod val="160000"/>
                <a:alpha val="7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196752"/>
            <a:ext cx="859014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Corbel" pitchFamily="34" charset="0"/>
              </a:rPr>
              <a:t>25 февраля 2015 года </a:t>
            </a:r>
          </a:p>
          <a:p>
            <a:pPr algn="ctr"/>
            <a:r>
              <a:rPr lang="ru-RU" sz="3600" b="1" dirty="0" smtClean="0">
                <a:latin typeface="Corbel" pitchFamily="34" charset="0"/>
              </a:rPr>
              <a:t> </a:t>
            </a:r>
            <a:r>
              <a:rPr lang="ru-RU" sz="7200" b="1" dirty="0" err="1" smtClean="0">
                <a:latin typeface="Corbel" pitchFamily="34" charset="0"/>
              </a:rPr>
              <a:t>Кузьмичская</a:t>
            </a:r>
            <a:r>
              <a:rPr lang="ru-RU" sz="7200" b="1" dirty="0" smtClean="0">
                <a:latin typeface="Corbel" pitchFamily="34" charset="0"/>
              </a:rPr>
              <a:t> зона:</a:t>
            </a:r>
            <a:endParaRPr lang="ru-RU" sz="4800" b="1" dirty="0" smtClean="0">
              <a:latin typeface="Corbel" pitchFamily="34" charset="0"/>
            </a:endParaRPr>
          </a:p>
          <a:p>
            <a:pPr algn="ctr"/>
            <a:r>
              <a:rPr lang="ru-RU" sz="3600" b="1" dirty="0" smtClean="0">
                <a:latin typeface="Corbel" pitchFamily="34" charset="0"/>
              </a:rPr>
              <a:t> </a:t>
            </a:r>
            <a:r>
              <a:rPr lang="ru-RU" sz="4400" b="1" dirty="0" smtClean="0">
                <a:latin typeface="Corbel" pitchFamily="34" charset="0"/>
              </a:rPr>
              <a:t>Кузьмичский СДК,</a:t>
            </a:r>
          </a:p>
          <a:p>
            <a:pPr algn="ctr"/>
            <a:r>
              <a:rPr lang="ru-RU" sz="4400" b="1" dirty="0" smtClean="0">
                <a:latin typeface="Corbel" pitchFamily="34" charset="0"/>
              </a:rPr>
              <a:t> </a:t>
            </a:r>
            <a:r>
              <a:rPr lang="ru-RU" sz="4400" b="1" dirty="0" err="1" smtClean="0">
                <a:latin typeface="Corbel" pitchFamily="34" charset="0"/>
              </a:rPr>
              <a:t>Лужнянский</a:t>
            </a:r>
            <a:r>
              <a:rPr lang="ru-RU" sz="4400" b="1" dirty="0" smtClean="0">
                <a:latin typeface="Corbel" pitchFamily="34" charset="0"/>
              </a:rPr>
              <a:t> СДК,</a:t>
            </a:r>
          </a:p>
          <a:p>
            <a:pPr algn="ctr"/>
            <a:r>
              <a:rPr lang="ru-RU" sz="4400" b="1" dirty="0" err="1" smtClean="0">
                <a:latin typeface="Corbel" pitchFamily="34" charset="0"/>
              </a:rPr>
              <a:t>Литвино-Будянский</a:t>
            </a:r>
            <a:r>
              <a:rPr lang="ru-RU" sz="4400" b="1" dirty="0" smtClean="0">
                <a:latin typeface="Corbel" pitchFamily="34" charset="0"/>
              </a:rPr>
              <a:t> СДК,</a:t>
            </a:r>
          </a:p>
          <a:p>
            <a:pPr algn="ctr"/>
            <a:r>
              <a:rPr lang="ru-RU" sz="4400" b="1" dirty="0" smtClean="0">
                <a:latin typeface="Corbel" pitchFamily="34" charset="0"/>
              </a:rPr>
              <a:t> </a:t>
            </a:r>
            <a:r>
              <a:rPr lang="ru-RU" sz="4400" b="1" dirty="0" err="1" smtClean="0">
                <a:latin typeface="Corbel" pitchFamily="34" charset="0"/>
              </a:rPr>
              <a:t>Карповский</a:t>
            </a:r>
            <a:r>
              <a:rPr lang="ru-RU" sz="4400" b="1" dirty="0" smtClean="0">
                <a:latin typeface="Corbel" pitchFamily="34" charset="0"/>
              </a:rPr>
              <a:t> СК</a:t>
            </a:r>
            <a:endParaRPr lang="ru-RU" sz="4400" b="1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7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\Desktop\Добавка фестиваль\DSC_007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6810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54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мин\Desktop\Добавка фестиваль\DSC_00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6810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9968" y="116632"/>
            <a:ext cx="721736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atin typeface="Corbel" pitchFamily="34" charset="0"/>
              </a:rPr>
              <a:t>Руханский СДК</a:t>
            </a:r>
          </a:p>
          <a:p>
            <a:pPr algn="ctr"/>
            <a:r>
              <a:rPr lang="ru-RU" sz="3200" dirty="0" smtClean="0">
                <a:latin typeface="Corbel" pitchFamily="34" charset="0"/>
              </a:rPr>
              <a:t>Литературно-музыкальная композиция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72995" y="5949280"/>
            <a:ext cx="94232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Corbel" pitchFamily="34" charset="0"/>
              </a:rPr>
              <a:t>«Есть </a:t>
            </a:r>
            <a:r>
              <a:rPr lang="ru-RU" sz="4000" b="1" dirty="0">
                <a:solidFill>
                  <a:schemeClr val="bg1"/>
                </a:solidFill>
                <a:latin typeface="Corbel" pitchFamily="34" charset="0"/>
              </a:rPr>
              <a:t>в красках </a:t>
            </a:r>
            <a:r>
              <a:rPr lang="ru-RU" sz="4000" b="1" dirty="0">
                <a:solidFill>
                  <a:srgbClr val="C00000"/>
                </a:solidFill>
                <a:latin typeface="Corbel" pitchFamily="34" charset="0"/>
              </a:rPr>
              <a:t>Победы</a:t>
            </a:r>
            <a:r>
              <a:rPr lang="ru-RU" sz="4000" b="1" dirty="0">
                <a:solidFill>
                  <a:schemeClr val="bg1"/>
                </a:solidFill>
                <a:latin typeface="Corbel" pitchFamily="34" charset="0"/>
              </a:rPr>
              <a:t> </a:t>
            </a:r>
            <a:r>
              <a:rPr lang="ru-RU" sz="4000" b="1" dirty="0">
                <a:solidFill>
                  <a:srgbClr val="00B050"/>
                </a:solidFill>
                <a:latin typeface="Corbel" pitchFamily="34" charset="0"/>
              </a:rPr>
              <a:t>оттенки </a:t>
            </a:r>
            <a:r>
              <a:rPr lang="ru-RU" sz="4000" b="1" dirty="0">
                <a:latin typeface="Corbel" pitchFamily="34" charset="0"/>
              </a:rPr>
              <a:t>войны»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546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656107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12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wheelReverse spokes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855930"/>
      </p:ext>
    </p:extLst>
  </p:cSld>
  <p:clrMapOvr>
    <a:masterClrMapping/>
  </p:clrMapOvr>
  <p:transition spd="slow" advClick="0" advTm="4000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33912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71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wheelReverse spokes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794868"/>
      </p:ext>
    </p:extLst>
  </p:cSld>
  <p:clrMapOvr>
    <a:masterClrMapping/>
  </p:clrMapOvr>
  <p:transition spd="slow" advClick="0" advTm="4000"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tx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97000">
              <a:schemeClr val="accent1">
                <a:tint val="23500"/>
                <a:satMod val="160000"/>
                <a:alpha val="76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052736"/>
            <a:ext cx="889903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atin typeface="Corbel" pitchFamily="34" charset="0"/>
              </a:rPr>
              <a:t>11 марта 2015 года </a:t>
            </a:r>
          </a:p>
          <a:p>
            <a:pPr algn="ctr"/>
            <a:r>
              <a:rPr lang="ru-RU" sz="7200" b="1" dirty="0" smtClean="0">
                <a:latin typeface="Corbel" pitchFamily="34" charset="0"/>
              </a:rPr>
              <a:t>Сукромлянская зона:</a:t>
            </a:r>
          </a:p>
          <a:p>
            <a:pPr algn="ctr"/>
            <a:r>
              <a:rPr lang="ru-RU" sz="4400" b="1" dirty="0" smtClean="0">
                <a:latin typeface="Corbel" pitchFamily="34" charset="0"/>
              </a:rPr>
              <a:t>Сукромлянский СДК,</a:t>
            </a:r>
          </a:p>
          <a:p>
            <a:pPr algn="ctr"/>
            <a:r>
              <a:rPr lang="ru-RU" sz="4400" b="1" dirty="0" smtClean="0">
                <a:latin typeface="Corbel" pitchFamily="34" charset="0"/>
              </a:rPr>
              <a:t>Егоровский СК,</a:t>
            </a:r>
          </a:p>
          <a:p>
            <a:pPr algn="ctr"/>
            <a:r>
              <a:rPr lang="ru-RU" sz="4400" b="1" dirty="0" smtClean="0">
                <a:latin typeface="Corbel" pitchFamily="34" charset="0"/>
              </a:rPr>
              <a:t>Тросна-Исаевский </a:t>
            </a:r>
            <a:r>
              <a:rPr lang="ru-RU" sz="4400" b="1" dirty="0">
                <a:latin typeface="Corbel" pitchFamily="34" charset="0"/>
              </a:rPr>
              <a:t>СК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3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7438" y="327855"/>
            <a:ext cx="8026556" cy="236988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none">
            <a:spAutoFit/>
          </a:bodyPr>
          <a:lstStyle/>
          <a:p>
            <a:pPr algn="ctr"/>
            <a:r>
              <a:rPr lang="ru-RU" sz="3600" b="1" dirty="0" err="1" smtClean="0">
                <a:latin typeface="Malgun Gothic" pitchFamily="34" charset="-127"/>
                <a:ea typeface="Malgun Gothic" pitchFamily="34" charset="-127"/>
              </a:rPr>
              <a:t>Литвино-Будянский</a:t>
            </a:r>
            <a:r>
              <a:rPr lang="ru-RU" sz="3600" b="1" dirty="0" smtClean="0">
                <a:latin typeface="Malgun Gothic" pitchFamily="34" charset="-127"/>
                <a:ea typeface="Malgun Gothic" pitchFamily="34" charset="-127"/>
              </a:rPr>
              <a:t> СДК, </a:t>
            </a:r>
          </a:p>
          <a:p>
            <a:pPr algn="ctr"/>
            <a:r>
              <a:rPr lang="ru-RU" sz="3600" b="1" dirty="0" err="1" smtClean="0">
                <a:latin typeface="Malgun Gothic" pitchFamily="34" charset="-127"/>
                <a:ea typeface="Malgun Gothic" pitchFamily="34" charset="-127"/>
              </a:rPr>
              <a:t>Карповский</a:t>
            </a:r>
            <a:r>
              <a:rPr lang="ru-RU" sz="3600" b="1" dirty="0" smtClean="0">
                <a:latin typeface="Malgun Gothic" pitchFamily="34" charset="-127"/>
                <a:ea typeface="Malgun Gothic" pitchFamily="34" charset="-127"/>
              </a:rPr>
              <a:t> СК</a:t>
            </a:r>
          </a:p>
          <a:p>
            <a:pPr algn="ctr"/>
            <a:r>
              <a:rPr lang="ru-RU" sz="3200" i="1" dirty="0" smtClean="0">
                <a:latin typeface="Malgun Gothic" pitchFamily="34" charset="-127"/>
                <a:ea typeface="Malgun Gothic" pitchFamily="34" charset="-127"/>
              </a:rPr>
              <a:t>Тематическая</a:t>
            </a:r>
            <a:r>
              <a:rPr lang="ru-RU" sz="3200" dirty="0" smtClean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ru-RU" sz="3200" i="1" dirty="0" smtClean="0">
                <a:latin typeface="Malgun Gothic" pitchFamily="34" charset="-127"/>
                <a:ea typeface="Malgun Gothic" pitchFamily="34" charset="-127"/>
              </a:rPr>
              <a:t>концертная</a:t>
            </a:r>
            <a:r>
              <a:rPr lang="ru-RU" sz="3200" dirty="0" smtClean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ru-RU" sz="3200" i="1" dirty="0" smtClean="0">
                <a:latin typeface="Malgun Gothic" pitchFamily="34" charset="-127"/>
                <a:ea typeface="Malgun Gothic" pitchFamily="34" charset="-127"/>
              </a:rPr>
              <a:t>программа</a:t>
            </a:r>
            <a:endParaRPr lang="ru-RU" sz="2800" i="1" dirty="0" smtClean="0">
              <a:latin typeface="Malgun Gothic" pitchFamily="34" charset="-127"/>
              <a:ea typeface="Malgun Gothic" pitchFamily="34" charset="-127"/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«Песня в военной шинели»</a:t>
            </a:r>
            <a:endParaRPr lang="ru-RU" sz="4000" b="1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252" y="2636180"/>
            <a:ext cx="5586540" cy="4034724"/>
          </a:xfrm>
          <a:prstGeom prst="rect">
            <a:avLst/>
          </a:prstGeom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084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flip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9199" y="214290"/>
            <a:ext cx="559480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Garamond" pitchFamily="18" charset="0"/>
                <a:ea typeface="Malgun Gothic" pitchFamily="34" charset="-127"/>
              </a:rPr>
              <a:t>Егоровский СК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Garamond" pitchFamily="18" charset="0"/>
              </a:rPr>
              <a:t>Литературно-музыкальная композиция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25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24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3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/>
      </p:transition>
    </mc:Choice>
    <mc:Fallback xmlns="">
      <p:transition spd="slow" advClick="0" advTm="4000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8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 dir="in"/>
      </p:transition>
    </mc:Choice>
    <mc:Fallback xmlns="">
      <p:transition spd="slow" advClick="0" advTm="4000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03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dir="in"/>
      </p:transition>
    </mc:Choice>
    <mc:Fallback xmlns="">
      <p:transition spd="slow" advClick="0" advTm="4000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esktop\DSC_008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488" y="0"/>
            <a:ext cx="5257597" cy="685800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68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 dir="in"/>
      </p:transition>
    </mc:Choice>
    <mc:Fallback xmlns="">
      <p:transition spd="slow" advClick="0" advTm="4000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8466" y="908720"/>
            <a:ext cx="5219955" cy="707886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Сукромлянский СДК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662" y="4500570"/>
            <a:ext cx="7723909" cy="800219"/>
          </a:xfrm>
          <a:prstGeom prst="rect">
            <a:avLst/>
          </a:prstGeom>
          <a:noFill/>
        </p:spPr>
        <p:txBody>
          <a:bodyPr wrap="none" rtlCol="0">
            <a:prstTxWarp prst="textCurveDown">
              <a:avLst/>
            </a:prstTxWarp>
            <a:spAutoFit/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Тематическая концертная программа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59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flip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93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47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ФОТО  фестиваль\DSC0064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46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4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4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00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1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7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24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Админ\Desktop\ФОТО  фестиваль\DSC_014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107" y="-1690"/>
            <a:ext cx="4590893" cy="6858000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1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9258" y="510406"/>
            <a:ext cx="514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Book Antiqua" pitchFamily="18" charset="0"/>
              </a:rPr>
              <a:t>Тросна-Исаевский СК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204864"/>
            <a:ext cx="82089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solidFill>
                  <a:srgbClr val="FFFF00"/>
                </a:solidFill>
                <a:latin typeface="Book Antiqua" pitchFamily="18" charset="0"/>
              </a:rPr>
              <a:t>«Сшей мне, милая</a:t>
            </a:r>
            <a:r>
              <a:rPr lang="ru-RU" sz="5400" b="1" dirty="0" smtClean="0">
                <a:solidFill>
                  <a:srgbClr val="FFFF00"/>
                </a:solidFill>
                <a:latin typeface="Book Antiqua" pitchFamily="18" charset="0"/>
              </a:rPr>
              <a:t>,</a:t>
            </a:r>
          </a:p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Book Antiqua" pitchFamily="18" charset="0"/>
              </a:rPr>
              <a:t> </a:t>
            </a:r>
            <a:r>
              <a:rPr lang="ru-RU" sz="5400" b="1" dirty="0">
                <a:solidFill>
                  <a:srgbClr val="FFFF00"/>
                </a:solidFill>
                <a:latin typeface="Book Antiqua" pitchFamily="18" charset="0"/>
              </a:rPr>
              <a:t>кольчугу из ромашек»</a:t>
            </a: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2814" y="1277303"/>
            <a:ext cx="67136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92D050"/>
                </a:solidFill>
                <a:latin typeface="Book Antiqua" pitchFamily="18" charset="0"/>
              </a:rPr>
              <a:t>Музыкально-поэтическая композиция</a:t>
            </a:r>
            <a:endParaRPr lang="ru-RU" sz="2800" b="1" i="1" dirty="0">
              <a:solidFill>
                <a:srgbClr val="92D050"/>
              </a:solidFill>
              <a:latin typeface="Book Antiqua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583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47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5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4000">
        <p14:switch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ФОТО  фестиваль\DSC0063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52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5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90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4000">
        <p14:switch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8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98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4000">
        <p14:switch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04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4000">
        <p14:switch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68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4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4000">
        <p14:switch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04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4000">
        <p14:switch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esktop\ФОТО  фестиваль\DSC006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06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4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97000">
              <a:schemeClr val="accent1">
                <a:tint val="23500"/>
                <a:satMod val="160000"/>
                <a:alpha val="76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6980" y="1309934"/>
            <a:ext cx="736188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atin typeface="Batang" pitchFamily="18" charset="-127"/>
                <a:ea typeface="Batang" pitchFamily="18" charset="-127"/>
              </a:rPr>
              <a:t>18</a:t>
            </a:r>
            <a:r>
              <a:rPr lang="ru-RU" sz="4800" b="1" dirty="0" smtClean="0">
                <a:latin typeface="Corbel" pitchFamily="34" charset="0"/>
              </a:rPr>
              <a:t> марта </a:t>
            </a:r>
            <a:r>
              <a:rPr lang="ru-RU" sz="4800" b="1" dirty="0" smtClean="0">
                <a:latin typeface="Batang" pitchFamily="18" charset="-127"/>
                <a:ea typeface="Batang" pitchFamily="18" charset="-127"/>
              </a:rPr>
              <a:t>2015</a:t>
            </a:r>
            <a:r>
              <a:rPr lang="ru-RU" sz="4800" b="1" dirty="0" smtClean="0">
                <a:latin typeface="Corbel" pitchFamily="34" charset="0"/>
              </a:rPr>
              <a:t> года</a:t>
            </a:r>
          </a:p>
          <a:p>
            <a:pPr algn="ctr"/>
            <a:r>
              <a:rPr lang="ru-RU" sz="7200" b="1" dirty="0" err="1" smtClean="0">
                <a:latin typeface="Corbel" pitchFamily="34" charset="0"/>
              </a:rPr>
              <a:t>Воргинская</a:t>
            </a:r>
            <a:r>
              <a:rPr lang="ru-RU" sz="7200" b="1" dirty="0" smtClean="0">
                <a:latin typeface="Corbel" pitchFamily="34" charset="0"/>
              </a:rPr>
              <a:t> зона:</a:t>
            </a:r>
          </a:p>
          <a:p>
            <a:pPr algn="ctr"/>
            <a:r>
              <a:rPr lang="ru-RU" sz="4400" b="1" dirty="0" err="1" smtClean="0">
                <a:latin typeface="Corbel" pitchFamily="34" charset="0"/>
              </a:rPr>
              <a:t>Язовский</a:t>
            </a:r>
            <a:r>
              <a:rPr lang="ru-RU" sz="4400" b="1" dirty="0" smtClean="0">
                <a:latin typeface="Corbel" pitchFamily="34" charset="0"/>
              </a:rPr>
              <a:t> СДК,</a:t>
            </a:r>
          </a:p>
          <a:p>
            <a:pPr algn="ctr"/>
            <a:r>
              <a:rPr lang="ru-RU" sz="4400" b="1" dirty="0" smtClean="0">
                <a:latin typeface="Corbel" pitchFamily="34" charset="0"/>
              </a:rPr>
              <a:t> Поселковский СК,</a:t>
            </a:r>
          </a:p>
          <a:p>
            <a:pPr algn="ctr"/>
            <a:r>
              <a:rPr lang="ru-RU" sz="4400" b="1" dirty="0" smtClean="0">
                <a:latin typeface="Corbel" pitchFamily="34" charset="0"/>
              </a:rPr>
              <a:t>Воргинский СДК</a:t>
            </a:r>
            <a:endParaRPr lang="ru-RU" sz="4400" b="1" dirty="0">
              <a:latin typeface="Corbe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8596" y="943645"/>
            <a:ext cx="7318607" cy="523220"/>
          </a:xfrm>
          <a:prstGeom prst="rect">
            <a:avLst/>
          </a:prstGeom>
          <a:noFill/>
        </p:spPr>
        <p:txBody>
          <a:bodyPr wrap="none" rtlCol="0">
            <a:prstTxWarp prst="textDe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Литературно-музыкальная композиция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4581128"/>
            <a:ext cx="8108665" cy="1942475"/>
          </a:xfrm>
          <a:prstGeom prst="rect">
            <a:avLst/>
          </a:prstGeom>
          <a:noFill/>
        </p:spPr>
        <p:txBody>
          <a:bodyPr wrap="non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tang" pitchFamily="18" charset="-127"/>
                <a:ea typeface="Batang" pitchFamily="18" charset="-127"/>
              </a:rPr>
              <a:t>«На привале перед боем</a:t>
            </a: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tang" pitchFamily="18" charset="-127"/>
                <a:ea typeface="Batang" pitchFamily="18" charset="-127"/>
              </a:rPr>
              <a:t>»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5816" y="260647"/>
            <a:ext cx="3299301" cy="646331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36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mbria" pitchFamily="18" charset="0"/>
              </a:rPr>
              <a:t>Язовский</a:t>
            </a: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mbria" pitchFamily="18" charset="0"/>
              </a:rPr>
              <a:t>СДК</a:t>
            </a:r>
            <a:endParaRPr lang="ru-RU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0944388"/>
      </p:ext>
    </p:extLst>
  </p:cSld>
  <p:clrMapOvr>
    <a:masterClrMapping/>
  </p:clrMapOvr>
  <p:transition spd="slow" advClick="0" advTm="3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17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3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diamond/>
      </p:transition>
    </mc:Choice>
    <mc:Fallback xmlns="">
      <p:transition spd="slow" advClick="0" advTm="4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076134"/>
      </p:ext>
    </p:extLst>
  </p:cSld>
  <p:clrMapOvr>
    <a:masterClrMapping/>
  </p:clrMapOvr>
  <p:transition spd="slow" advClick="0" advTm="4000">
    <p:plus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3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zoom dir="in"/>
      </p:transition>
    </mc:Choice>
    <mc:Fallback xmlns="">
      <p:transition spd="slow" advClick="0" advTm="4000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3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zoom/>
      </p:transition>
    </mc:Choice>
    <mc:Fallback xmlns="">
      <p:transition spd="slow" advClick="0" advTm="4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73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diamond/>
      </p:transition>
    </mc:Choice>
    <mc:Fallback xmlns="">
      <p:transition spd="slow" advClick="0" advTm="4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9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zoom dir="in"/>
      </p:transition>
    </mc:Choice>
    <mc:Fallback xmlns="">
      <p:transition spd="slow" advClick="0" advTm="4000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Microsoft Office PowerPoint</Application>
  <PresentationFormat>Экран (4:3)</PresentationFormat>
  <Paragraphs>65</Paragraphs>
  <Slides>115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115</vt:i4>
      </vt:variant>
    </vt:vector>
  </HeadingPairs>
  <TitlesOfParts>
    <vt:vector size="1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Пользователь Windows</cp:lastModifiedBy>
  <cp:revision>73</cp:revision>
  <dcterms:created xsi:type="dcterms:W3CDTF">2015-03-19T12:49:10Z</dcterms:created>
  <dcterms:modified xsi:type="dcterms:W3CDTF">2015-03-26T08:02:53Z</dcterms:modified>
</cp:coreProperties>
</file>